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8" r:id="rId6"/>
    <p:sldId id="284" r:id="rId7"/>
    <p:sldId id="285" r:id="rId8"/>
    <p:sldId id="279" r:id="rId9"/>
    <p:sldId id="286" r:id="rId10"/>
    <p:sldId id="287" r:id="rId11"/>
    <p:sldId id="288" r:id="rId12"/>
    <p:sldId id="281" r:id="rId13"/>
    <p:sldId id="280" r:id="rId14"/>
    <p:sldId id="289" r:id="rId15"/>
    <p:sldId id="290" r:id="rId16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1" d="100"/>
          <a:sy n="71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ri Karpeta" userId="015674b4-6439-4a95-a27b-5c03d780a9a9" providerId="ADAL" clId="{2774D30C-178A-6649-9702-43850817D2B6}"/>
    <pc:docChg chg="custSel delSld modSld sldOrd">
      <pc:chgData name="Jiri Karpeta" userId="015674b4-6439-4a95-a27b-5c03d780a9a9" providerId="ADAL" clId="{2774D30C-178A-6649-9702-43850817D2B6}" dt="2021-08-13T16:42:39.366" v="144" actId="2696"/>
      <pc:docMkLst>
        <pc:docMk/>
      </pc:docMkLst>
      <pc:sldChg chg="modSp mod">
        <pc:chgData name="Jiri Karpeta" userId="015674b4-6439-4a95-a27b-5c03d780a9a9" providerId="ADAL" clId="{2774D30C-178A-6649-9702-43850817D2B6}" dt="2021-08-13T16:41:23.842" v="140" actId="255"/>
        <pc:sldMkLst>
          <pc:docMk/>
          <pc:sldMk cId="1733210619" sldId="256"/>
        </pc:sldMkLst>
        <pc:spChg chg="mod">
          <ac:chgData name="Jiri Karpeta" userId="015674b4-6439-4a95-a27b-5c03d780a9a9" providerId="ADAL" clId="{2774D30C-178A-6649-9702-43850817D2B6}" dt="2021-08-13T16:40:40.661" v="82" actId="27636"/>
          <ac:spMkLst>
            <pc:docMk/>
            <pc:sldMk cId="1733210619" sldId="256"/>
            <ac:spMk id="2" creationId="{5DAF38E9-B30C-4343-B79B-B1224B2A403A}"/>
          </ac:spMkLst>
        </pc:spChg>
        <pc:spChg chg="mod">
          <ac:chgData name="Jiri Karpeta" userId="015674b4-6439-4a95-a27b-5c03d780a9a9" providerId="ADAL" clId="{2774D30C-178A-6649-9702-43850817D2B6}" dt="2021-08-13T16:41:23.842" v="140" actId="255"/>
          <ac:spMkLst>
            <pc:docMk/>
            <pc:sldMk cId="1733210619" sldId="256"/>
            <ac:spMk id="3" creationId="{50E75386-93F1-304C-A196-2C81FBD6614B}"/>
          </ac:spMkLst>
        </pc:spChg>
      </pc:sldChg>
      <pc:sldChg chg="modSp mod">
        <pc:chgData name="Jiri Karpeta" userId="015674b4-6439-4a95-a27b-5c03d780a9a9" providerId="ADAL" clId="{2774D30C-178A-6649-9702-43850817D2B6}" dt="2021-08-13T16:35:02.884" v="44" actId="20577"/>
        <pc:sldMkLst>
          <pc:docMk/>
          <pc:sldMk cId="4080322780" sldId="258"/>
        </pc:sldMkLst>
        <pc:spChg chg="mod">
          <ac:chgData name="Jiri Karpeta" userId="015674b4-6439-4a95-a27b-5c03d780a9a9" providerId="ADAL" clId="{2774D30C-178A-6649-9702-43850817D2B6}" dt="2021-08-13T16:34:38.448" v="16" actId="20577"/>
          <ac:spMkLst>
            <pc:docMk/>
            <pc:sldMk cId="4080322780" sldId="258"/>
            <ac:spMk id="2" creationId="{DF12DC73-FA60-3542-8388-E73D534CDE9C}"/>
          </ac:spMkLst>
        </pc:spChg>
        <pc:spChg chg="mod">
          <ac:chgData name="Jiri Karpeta" userId="015674b4-6439-4a95-a27b-5c03d780a9a9" providerId="ADAL" clId="{2774D30C-178A-6649-9702-43850817D2B6}" dt="2021-08-13T16:35:02.884" v="44" actId="20577"/>
          <ac:spMkLst>
            <pc:docMk/>
            <pc:sldMk cId="4080322780" sldId="258"/>
            <ac:spMk id="3" creationId="{9DA2BA41-DC79-D847-BF75-FEB532BEBF73}"/>
          </ac:spMkLst>
        </pc:spChg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442650373" sldId="282"/>
        </pc:sldMkLst>
      </pc:sldChg>
      <pc:sldChg chg="del ord">
        <pc:chgData name="Jiri Karpeta" userId="015674b4-6439-4a95-a27b-5c03d780a9a9" providerId="ADAL" clId="{2774D30C-178A-6649-9702-43850817D2B6}" dt="2021-08-13T16:42:39.366" v="144" actId="2696"/>
        <pc:sldMkLst>
          <pc:docMk/>
          <pc:sldMk cId="3866802135" sldId="283"/>
        </pc:sldMkLst>
      </pc:sldChg>
      <pc:sldChg chg="modSp mod">
        <pc:chgData name="Jiri Karpeta" userId="015674b4-6439-4a95-a27b-5c03d780a9a9" providerId="ADAL" clId="{2774D30C-178A-6649-9702-43850817D2B6}" dt="2021-08-13T16:35:30.427" v="61" actId="20577"/>
        <pc:sldMkLst>
          <pc:docMk/>
          <pc:sldMk cId="2571720797" sldId="284"/>
        </pc:sldMkLst>
        <pc:spChg chg="mod">
          <ac:chgData name="Jiri Karpeta" userId="015674b4-6439-4a95-a27b-5c03d780a9a9" providerId="ADAL" clId="{2774D30C-178A-6649-9702-43850817D2B6}" dt="2021-08-13T16:35:30.427" v="61" actId="20577"/>
          <ac:spMkLst>
            <pc:docMk/>
            <pc:sldMk cId="2571720797" sldId="284"/>
            <ac:spMk id="2" creationId="{DF12DC73-FA60-3542-8388-E73D534CDE9C}"/>
          </ac:spMkLst>
        </pc:spChg>
      </pc:sldChg>
      <pc:sldChg chg="modSp mod">
        <pc:chgData name="Jiri Karpeta" userId="015674b4-6439-4a95-a27b-5c03d780a9a9" providerId="ADAL" clId="{2774D30C-178A-6649-9702-43850817D2B6}" dt="2021-08-13T16:35:39.614" v="78" actId="20577"/>
        <pc:sldMkLst>
          <pc:docMk/>
          <pc:sldMk cId="4265944270" sldId="285"/>
        </pc:sldMkLst>
        <pc:spChg chg="mod">
          <ac:chgData name="Jiri Karpeta" userId="015674b4-6439-4a95-a27b-5c03d780a9a9" providerId="ADAL" clId="{2774D30C-178A-6649-9702-43850817D2B6}" dt="2021-08-13T16:35:39.614" v="78" actId="20577"/>
          <ac:spMkLst>
            <pc:docMk/>
            <pc:sldMk cId="4265944270" sldId="285"/>
            <ac:spMk id="2" creationId="{DF12DC73-FA60-3542-8388-E73D534CDE9C}"/>
          </ac:spMkLst>
        </pc:spChg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873600223" sldId="29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48838320" sldId="29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64214601" sldId="29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236564514" sldId="29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44020794" sldId="29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599086567" sldId="29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616247415" sldId="29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4165209284" sldId="29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714201145" sldId="29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786579019" sldId="30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522849344" sldId="30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580738322" sldId="30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893644228" sldId="30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314256808" sldId="30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671197794" sldId="30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740941284" sldId="30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355139772" sldId="30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345706573" sldId="30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770540348" sldId="31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345316249" sldId="31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475698267" sldId="31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765796928" sldId="31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052484660" sldId="31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65788166" sldId="31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902103708" sldId="31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828398562" sldId="31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967194298" sldId="31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80271334" sldId="31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65245623" sldId="32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047223108" sldId="32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603200550" sldId="32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891848722" sldId="32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132541501" sldId="32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4108729956" sldId="32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847124241" sldId="32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792884346" sldId="32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317185423" sldId="32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845380289" sldId="32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725761033" sldId="33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81910035" sldId="33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577372179" sldId="33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782966039" sldId="33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89380190" sldId="33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533147572" sldId="33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867326909" sldId="33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981211835" sldId="33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820734062" sldId="33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016515880" sldId="33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4251177144" sldId="34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196891181" sldId="34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610568683" sldId="34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842488692" sldId="34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980587817" sldId="34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764563922" sldId="34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027565427" sldId="346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931760353" sldId="347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4059407721" sldId="348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967433047" sldId="349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89067140" sldId="350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2851246704" sldId="351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3299600204" sldId="352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4160799656" sldId="353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931998990" sldId="354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508559635" sldId="355"/>
        </pc:sldMkLst>
      </pc:sldChg>
      <pc:sldChg chg="del">
        <pc:chgData name="Jiri Karpeta" userId="015674b4-6439-4a95-a27b-5c03d780a9a9" providerId="ADAL" clId="{2774D30C-178A-6649-9702-43850817D2B6}" dt="2021-08-13T16:42:39.366" v="144" actId="2696"/>
        <pc:sldMkLst>
          <pc:docMk/>
          <pc:sldMk cId="1303039684" sldId="3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43446-F90F-1742-9F49-1C0CE484585A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62A82-15EA-C24E-9AC7-4E548122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62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5E862-586C-1C43-B50B-F151EDF7C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B1DE0-8998-9342-BB50-326516DFB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8511-9ABA-8241-A1D9-FAE0A4C1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1FCE-580C-6542-A3C6-4AC039A6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01DCC-AEF6-A84F-AB60-70E73E97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8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F7E2-900F-1F48-99EA-85A403AD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3DAA5-D337-E246-A87B-8F2B40FB3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4A245-0672-0541-B5A1-675BA398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3A31D-4499-0445-8960-53F359B5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0A72A-E2AC-2349-B956-89795611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7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E3D94-4289-604F-BC1A-760952B31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D98DB-D90B-9E45-9329-EF2810EB1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CAD78-8E99-854A-82AE-4E7AE1FC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74F07-82CE-734F-A059-9550508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FFD1F-B278-6845-9B6A-C1C34CAE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98A7-D899-0143-8E26-F0776578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862EB-817E-DF43-B41D-D7B559051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B6720-B4B8-C54E-B2CF-7F611A5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11A07-CA18-2945-8CCA-EF2C1BA9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11D8D-B5D2-634E-A970-462BBDDE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01E2-BA82-FB4F-9797-885909C5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C9901-82CC-804A-9A34-313D6FE21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4497B-528B-EB49-BAA7-CD4318FC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33647-A259-F746-9B97-8999D0D0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C01E1-6410-C04C-8274-BF0B8F36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3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5575-F058-4041-A755-13B395B6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FA3C-1009-9141-9117-92379E66D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944AE-3408-B546-9F00-1579D49B8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C4491-8879-B04F-9BEE-DAB48E45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D87AF-CE44-1545-8C67-57A8734C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88E19-3B51-404E-970E-90104F80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7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F90F8-5DE8-E54E-9E6D-26E54E94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6D3CD-352C-7E4B-805B-C6F85F70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0D6E6-29F8-0E4D-A688-1D61E6F4F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1B310-CE14-E64D-AB20-58D4C27D5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CBA37-A7D1-1D4E-8AB0-B50C0421F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9752D4-A83D-BD47-9174-4475A8CB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A1DE26-936E-EC4F-8FE7-057CD8C3A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E3F39-3707-504A-9D3A-9060510A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9E2C0-29CB-9548-9B9E-4AFF3725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BF0B47-EC53-F349-8280-001044F9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67341-F89F-8A47-ACBD-6B29F532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4F0A4-1F58-D74F-B449-E0FB2BE8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1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38855-91E2-6D43-B31C-5E02334D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C0EF18-5D11-AB45-9915-D0921FFD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8AB3C-45B7-0943-AD2E-97D425A1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1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F7D63-51A6-724B-B8C7-190190A80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F156B-52B9-FC44-8EB7-AFBB79A0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8566F-3BF1-A346-ABF7-D793E6D0B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86C94-3A7C-BF49-80BE-247F2788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5EBC3-A497-F749-902B-7ABFAFFC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10E93-9C54-DC45-BC41-ADC55F56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3EB6-22C7-0248-8C2E-E7938CC2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BFBFE-CEF7-374C-8C49-3F0478CBA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27F57-C5FB-4740-BE11-15DC3E1D6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A0282-4956-DE4F-82FD-021A274E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A9F83-558C-7C4F-9D2A-864D9B19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9C054-2CF9-8D4D-9522-F0289FA2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3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C37EF8-3A18-9E48-9600-1CA128C4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C7707-0D96-974B-B3B3-416AC7FC4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CA25B-1497-2142-A933-264F7CAE3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B166E-D9C4-654B-8DAA-45D8E2580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C7BEA-8BA6-9B48-82EA-A2E927666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0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38E9-B30C-4343-B79B-B1224B2A4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Module 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UAS - Intro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75386-93F1-304C-A196-2C81FBD66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7341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Part 2.</a:t>
            </a:r>
            <a:r>
              <a:rPr lang="cs-CZ" sz="3600"/>
              <a:t>1</a:t>
            </a:r>
            <a:endParaRPr lang="en-US" sz="3600" dirty="0"/>
          </a:p>
          <a:p>
            <a:r>
              <a:rPr lang="en-US" sz="3600" dirty="0"/>
              <a:t>History of Automatic Control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BD1480C9-5F35-7C4C-88D9-1A709A7E711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0FA0EDC3-C941-2D48-9E79-FE433B805C0F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3321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-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296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Modern designs – like Garmin</a:t>
            </a:r>
          </a:p>
          <a:p>
            <a:r>
              <a:rPr lang="en-US" dirty="0"/>
              <a:t>Using IMU – inertial measurement unit</a:t>
            </a:r>
          </a:p>
          <a:p>
            <a:r>
              <a:rPr lang="en-US" dirty="0"/>
              <a:t>based on accelerometers in 3 axes </a:t>
            </a:r>
          </a:p>
          <a:p>
            <a:r>
              <a:rPr lang="en-US" dirty="0"/>
              <a:t>fully digital</a:t>
            </a:r>
          </a:p>
          <a:p>
            <a:r>
              <a:rPr lang="en-US" dirty="0"/>
              <a:t>autonomous mode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43456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- principles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17412" name="Picture 4" descr="Garmin Autonomí™ | Autonomous Flight Solutions">
            <a:extLst>
              <a:ext uri="{FF2B5EF4-FFF2-40B4-BE49-F238E27FC236}">
                <a16:creationId xmlns:a16="http://schemas.microsoft.com/office/drawing/2014/main" id="{14245BC1-B83E-0D43-A6B7-225CE1FD9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38423"/>
            <a:ext cx="5723238" cy="466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044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– principles – Garmin video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9534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History of automatic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29683"/>
          </a:xfrm>
        </p:spPr>
        <p:txBody>
          <a:bodyPr>
            <a:normAutofit/>
          </a:bodyPr>
          <a:lstStyle/>
          <a:p>
            <a:r>
              <a:rPr lang="en-US" dirty="0"/>
              <a:t>Automatic flying</a:t>
            </a:r>
          </a:p>
          <a:p>
            <a:r>
              <a:rPr lang="en-US" dirty="0"/>
              <a:t>Long history within aviation</a:t>
            </a:r>
          </a:p>
          <a:p>
            <a:r>
              <a:rPr lang="en-US" dirty="0"/>
              <a:t>How to maintain stabilized flight –&gt; Autopilot systems</a:t>
            </a:r>
          </a:p>
          <a:p>
            <a:r>
              <a:rPr lang="en-US" dirty="0"/>
              <a:t>How to navigate aircraft to the destination -&gt; Navigation systems 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8032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History of automatic control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16388" name="Picture 4" descr="Automation of Planes Began 9 Years After the Wright Bros Took Flight—But It  Still Leads to Baffling Disasters - HISTORY">
            <a:extLst>
              <a:ext uri="{FF2B5EF4-FFF2-40B4-BE49-F238E27FC236}">
                <a16:creationId xmlns:a16="http://schemas.microsoft.com/office/drawing/2014/main" id="{A4B26EA0-AF9E-E347-94D8-4D6AFFE73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63736"/>
            <a:ext cx="8265559" cy="464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72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History of automatic control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16390" name="Picture 6" descr="Automation of Planes Began 9 Years After the Wright Bros Took Flight—But It  Still Leads to Baffling Disasters - HISTORY">
            <a:extLst>
              <a:ext uri="{FF2B5EF4-FFF2-40B4-BE49-F238E27FC236}">
                <a16:creationId xmlns:a16="http://schemas.microsoft.com/office/drawing/2014/main" id="{5D32A817-5A8B-D34C-8B45-B46515EA3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76413"/>
            <a:ext cx="8592418" cy="48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94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-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29683"/>
          </a:xfrm>
        </p:spPr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/wiki/Autopilot</a:t>
            </a:r>
          </a:p>
          <a:p>
            <a:r>
              <a:rPr lang="en-US" dirty="0"/>
              <a:t>First Sperry Corporation in 1912</a:t>
            </a:r>
          </a:p>
          <a:p>
            <a:r>
              <a:rPr lang="en-US" dirty="0"/>
              <a:t>Heading and Altitude</a:t>
            </a:r>
          </a:p>
          <a:p>
            <a:r>
              <a:rPr lang="en-US" dirty="0"/>
              <a:t>Demonstrated in 1914 at aviation safety contest in Paris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825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- principles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17410" name="Picture 2" descr="Automation of Planes Began 9 Years After the Wright Bros Took Flight—But It  Still Leads to Baffling Disasters - HISTORY">
            <a:extLst>
              <a:ext uri="{FF2B5EF4-FFF2-40B4-BE49-F238E27FC236}">
                <a16:creationId xmlns:a16="http://schemas.microsoft.com/office/drawing/2014/main" id="{285E429C-8C48-FE4E-97CE-F3D595CC0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024963"/>
            <a:ext cx="8156711" cy="458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70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- principles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26628" name="Picture 4" descr="Warm-Up – 8/18 – 10 minutes Utilizing your notes and past knowledge answer  the following questions: What part of the aircraft that is located on the  outer. - ppt download">
            <a:extLst>
              <a:ext uri="{FF2B5EF4-FFF2-40B4-BE49-F238E27FC236}">
                <a16:creationId xmlns:a16="http://schemas.microsoft.com/office/drawing/2014/main" id="{7917C11B-8647-7F40-AE2A-8AA4A1B56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64431"/>
            <a:ext cx="6415216" cy="481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21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– flight control video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3536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Autopilots – schema – 110 years old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60EFC57-42A6-FE40-AC72-4C621C97830F}"/>
              </a:ext>
            </a:extLst>
          </p:cNvPr>
          <p:cNvSpPr/>
          <p:nvPr/>
        </p:nvSpPr>
        <p:spPr>
          <a:xfrm>
            <a:off x="838199" y="2130446"/>
            <a:ext cx="1781432" cy="1235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Compass /</a:t>
            </a:r>
          </a:p>
          <a:p>
            <a:pPr algn="ctr"/>
            <a:r>
              <a:rPr lang="en-US" dirty="0"/>
              <a:t>Gyroscope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EF2CDC-FB28-1B43-B9B0-605870AF5C96}"/>
              </a:ext>
            </a:extLst>
          </p:cNvPr>
          <p:cNvSpPr/>
          <p:nvPr/>
        </p:nvSpPr>
        <p:spPr>
          <a:xfrm>
            <a:off x="838199" y="4768806"/>
            <a:ext cx="1781431" cy="10688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Altimeter /</a:t>
            </a:r>
          </a:p>
          <a:p>
            <a:pPr algn="ctr"/>
            <a:r>
              <a:rPr lang="en-US" dirty="0" err="1"/>
              <a:t>Vario</a:t>
            </a:r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9C54D46B-15CD-2B48-973E-9960A94E8A71}"/>
              </a:ext>
            </a:extLst>
          </p:cNvPr>
          <p:cNvSpPr/>
          <p:nvPr/>
        </p:nvSpPr>
        <p:spPr>
          <a:xfrm rot="5400000">
            <a:off x="3579245" y="1857568"/>
            <a:ext cx="2115193" cy="17814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 Amplifier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48D165-5F0F-5B48-B5BE-1FD7006366BA}"/>
              </a:ext>
            </a:extLst>
          </p:cNvPr>
          <p:cNvCxnSpPr>
            <a:cxnSpLocks/>
            <a:stCxn id="6" idx="6"/>
            <a:endCxn id="8" idx="3"/>
          </p:cNvCxnSpPr>
          <p:nvPr/>
        </p:nvCxnSpPr>
        <p:spPr>
          <a:xfrm>
            <a:off x="2619631" y="2748284"/>
            <a:ext cx="1126495" cy="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riangle 20">
            <a:extLst>
              <a:ext uri="{FF2B5EF4-FFF2-40B4-BE49-F238E27FC236}">
                <a16:creationId xmlns:a16="http://schemas.microsoft.com/office/drawing/2014/main" id="{B608DDD8-472C-9342-A3B3-1263B2D184EF}"/>
              </a:ext>
            </a:extLst>
          </p:cNvPr>
          <p:cNvSpPr/>
          <p:nvPr/>
        </p:nvSpPr>
        <p:spPr>
          <a:xfrm rot="5400000">
            <a:off x="3579245" y="4412520"/>
            <a:ext cx="2115193" cy="17814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 Amplifier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9C5E434-7A21-8541-BF68-BEE43A9EB254}"/>
              </a:ext>
            </a:extLst>
          </p:cNvPr>
          <p:cNvCxnSpPr>
            <a:cxnSpLocks/>
            <a:stCxn id="11" idx="6"/>
            <a:endCxn id="21" idx="3"/>
          </p:cNvCxnSpPr>
          <p:nvPr/>
        </p:nvCxnSpPr>
        <p:spPr>
          <a:xfrm>
            <a:off x="2619630" y="5303236"/>
            <a:ext cx="1126496" cy="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C17ADC4-B0DF-874F-8B03-27441D53CDD9}"/>
              </a:ext>
            </a:extLst>
          </p:cNvPr>
          <p:cNvSpPr/>
          <p:nvPr/>
        </p:nvSpPr>
        <p:spPr>
          <a:xfrm>
            <a:off x="6654051" y="2311450"/>
            <a:ext cx="1408670" cy="8736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Actuator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36EC0BE-38D1-6B47-8DA1-6645793FD309}"/>
              </a:ext>
            </a:extLst>
          </p:cNvPr>
          <p:cNvSpPr/>
          <p:nvPr/>
        </p:nvSpPr>
        <p:spPr>
          <a:xfrm>
            <a:off x="6664444" y="4866401"/>
            <a:ext cx="1408670" cy="8736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Actuator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EEA523-7A0E-1440-B700-C40D5710EE6C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537950" y="2748283"/>
            <a:ext cx="1116101" cy="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68AE78E-00BA-1441-8370-11EAB368FED8}"/>
              </a:ext>
            </a:extLst>
          </p:cNvPr>
          <p:cNvCxnSpPr>
            <a:cxnSpLocks/>
            <a:stCxn id="21" idx="0"/>
            <a:endCxn id="25" idx="1"/>
          </p:cNvCxnSpPr>
          <p:nvPr/>
        </p:nvCxnSpPr>
        <p:spPr>
          <a:xfrm flipV="1">
            <a:off x="5527558" y="5303235"/>
            <a:ext cx="1136886" cy="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63BE9937-71E2-854E-B284-D978A545AF7B}"/>
              </a:ext>
            </a:extLst>
          </p:cNvPr>
          <p:cNvSpPr/>
          <p:nvPr/>
        </p:nvSpPr>
        <p:spPr>
          <a:xfrm>
            <a:off x="9860692" y="2311450"/>
            <a:ext cx="1594022" cy="873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Rudder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786886-2A08-1B45-ABBA-291BEDE8FC61}"/>
              </a:ext>
            </a:extLst>
          </p:cNvPr>
          <p:cNvSpPr/>
          <p:nvPr/>
        </p:nvSpPr>
        <p:spPr>
          <a:xfrm>
            <a:off x="9860692" y="4866401"/>
            <a:ext cx="1594022" cy="873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Elevator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2E5C1B8-30B1-2044-B87A-6FFE47A7C1C7}"/>
              </a:ext>
            </a:extLst>
          </p:cNvPr>
          <p:cNvCxnSpPr>
            <a:cxnSpLocks/>
            <a:stCxn id="24" idx="3"/>
            <a:endCxn id="32" idx="1"/>
          </p:cNvCxnSpPr>
          <p:nvPr/>
        </p:nvCxnSpPr>
        <p:spPr>
          <a:xfrm>
            <a:off x="8062721" y="2748284"/>
            <a:ext cx="1797971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EE2DC2C-8883-CC43-9722-A13CBB9617F9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729089" y="5303235"/>
            <a:ext cx="2131603" cy="920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7C9E8A7-5338-F447-96CF-45D61BF8E1E7}"/>
              </a:ext>
            </a:extLst>
          </p:cNvPr>
          <p:cNvSpPr txBox="1"/>
          <p:nvPr/>
        </p:nvSpPr>
        <p:spPr>
          <a:xfrm>
            <a:off x="2669922" y="2146950"/>
            <a:ext cx="84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 Delta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A6A977-8F00-1643-8EE7-913798748D4F}"/>
              </a:ext>
            </a:extLst>
          </p:cNvPr>
          <p:cNvSpPr txBox="1"/>
          <p:nvPr/>
        </p:nvSpPr>
        <p:spPr>
          <a:xfrm>
            <a:off x="2619630" y="4746326"/>
            <a:ext cx="84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 Delta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DD91048-C42E-054F-8262-0C513657492E}"/>
              </a:ext>
            </a:extLst>
          </p:cNvPr>
          <p:cNvSpPr txBox="1"/>
          <p:nvPr/>
        </p:nvSpPr>
        <p:spPr>
          <a:xfrm>
            <a:off x="5524496" y="2159072"/>
            <a:ext cx="803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Delta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893208-8903-384C-940F-8B9BF48A3F3A}"/>
              </a:ext>
            </a:extLst>
          </p:cNvPr>
          <p:cNvSpPr txBox="1"/>
          <p:nvPr/>
        </p:nvSpPr>
        <p:spPr>
          <a:xfrm>
            <a:off x="5524496" y="4714023"/>
            <a:ext cx="803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Delta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C1D486-AB3B-114C-BC75-D9EECBEA534C}"/>
              </a:ext>
            </a:extLst>
          </p:cNvPr>
          <p:cNvSpPr txBox="1"/>
          <p:nvPr/>
        </p:nvSpPr>
        <p:spPr>
          <a:xfrm>
            <a:off x="2871102" y="2968226"/>
            <a:ext cx="54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0054C6B-7C3F-7747-BC5D-52BA160E2BB5}"/>
              </a:ext>
            </a:extLst>
          </p:cNvPr>
          <p:cNvSpPr txBox="1"/>
          <p:nvPr/>
        </p:nvSpPr>
        <p:spPr>
          <a:xfrm>
            <a:off x="5684676" y="2907750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304E03-E7C6-2649-AEBD-1BB2556CBA7C}"/>
              </a:ext>
            </a:extLst>
          </p:cNvPr>
          <p:cNvSpPr txBox="1"/>
          <p:nvPr/>
        </p:nvSpPr>
        <p:spPr>
          <a:xfrm>
            <a:off x="8612155" y="2146950"/>
            <a:ext cx="69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9B1FE6-430D-314B-BD58-1F632E0C2CE5}"/>
              </a:ext>
            </a:extLst>
          </p:cNvPr>
          <p:cNvSpPr txBox="1"/>
          <p:nvPr/>
        </p:nvSpPr>
        <p:spPr>
          <a:xfrm>
            <a:off x="8627576" y="2907750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DB365C-E6BF-8443-B2B1-27E935C08EFF}"/>
              </a:ext>
            </a:extLst>
          </p:cNvPr>
          <p:cNvSpPr txBox="1"/>
          <p:nvPr/>
        </p:nvSpPr>
        <p:spPr>
          <a:xfrm>
            <a:off x="2871102" y="552317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92EA45B-6D51-D24D-9BE7-9E5EEFF82661}"/>
              </a:ext>
            </a:extLst>
          </p:cNvPr>
          <p:cNvSpPr txBox="1"/>
          <p:nvPr/>
        </p:nvSpPr>
        <p:spPr>
          <a:xfrm>
            <a:off x="5651205" y="5537428"/>
            <a:ext cx="73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E6996C-E8E8-4643-891F-0E7B12BE3A03}"/>
              </a:ext>
            </a:extLst>
          </p:cNvPr>
          <p:cNvSpPr txBox="1"/>
          <p:nvPr/>
        </p:nvSpPr>
        <p:spPr>
          <a:xfrm>
            <a:off x="8637896" y="5523177"/>
            <a:ext cx="73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33D82E-0B56-1749-976D-639111C7AC41}"/>
              </a:ext>
            </a:extLst>
          </p:cNvPr>
          <p:cNvSpPr txBox="1"/>
          <p:nvPr/>
        </p:nvSpPr>
        <p:spPr>
          <a:xfrm>
            <a:off x="8560709" y="4681735"/>
            <a:ext cx="69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Force</a:t>
            </a:r>
          </a:p>
        </p:txBody>
      </p:sp>
    </p:spTree>
    <p:extLst>
      <p:ext uri="{BB962C8B-B14F-4D97-AF65-F5344CB8AC3E}">
        <p14:creationId xmlns:p14="http://schemas.microsoft.com/office/powerpoint/2010/main" val="314622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24F198D9CBAE4CBC532A1790B2CD47" ma:contentTypeVersion="13" ma:contentTypeDescription="Create a new document." ma:contentTypeScope="" ma:versionID="14e0c618a93f090cf705985872c980bc">
  <xsd:schema xmlns:xsd="http://www.w3.org/2001/XMLSchema" xmlns:xs="http://www.w3.org/2001/XMLSchema" xmlns:p="http://schemas.microsoft.com/office/2006/metadata/properties" xmlns:ns2="cb19ec72-e96d-46d9-a081-e6eae4181c74" xmlns:ns3="7d19165a-9782-448b-a356-e2cf26b568e9" targetNamespace="http://schemas.microsoft.com/office/2006/metadata/properties" ma:root="true" ma:fieldsID="c97e70dab08172008f981a0fc649163c" ns2:_="" ns3:_="">
    <xsd:import namespace="cb19ec72-e96d-46d9-a081-e6eae4181c74"/>
    <xsd:import namespace="7d19165a-9782-448b-a356-e2cf26b568e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9ec72-e96d-46d9-a081-e6eae4181c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9165a-9782-448b-a356-e2cf26b56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8B7EF7-0A43-4DCF-A511-4D3E510E1F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54268F-BFB0-4F49-B4B7-248A121F8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19ec72-e96d-46d9-a081-e6eae4181c74"/>
    <ds:schemaRef ds:uri="7d19165a-9782-448b-a356-e2cf26b568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302ABE-C08D-4206-B81E-3AE48A22C4A9}">
  <ds:schemaRefs>
    <ds:schemaRef ds:uri="cb19ec72-e96d-46d9-a081-e6eae4181c7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7d19165a-9782-448b-a356-e2cf26b568e9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164</Words>
  <Application>Microsoft Office PowerPoint</Application>
  <PresentationFormat>Widescreen</PresentationFormat>
  <Paragraphs>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Module 2  UAS - Intro</vt:lpstr>
      <vt:lpstr>History of automatic control</vt:lpstr>
      <vt:lpstr>History of automatic control</vt:lpstr>
      <vt:lpstr>History of automatic control</vt:lpstr>
      <vt:lpstr>Autopilots - principles</vt:lpstr>
      <vt:lpstr>Autopilots - principles</vt:lpstr>
      <vt:lpstr>Autopilots - principles</vt:lpstr>
      <vt:lpstr>Autopilots – flight control video</vt:lpstr>
      <vt:lpstr>Autopilots – schema – 110 years old </vt:lpstr>
      <vt:lpstr>Autopilots - principles</vt:lpstr>
      <vt:lpstr>Autopilots - principles</vt:lpstr>
      <vt:lpstr>Autopilots – principles – Garmin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Drones and HW</dc:title>
  <dc:creator>Jiri Karpeta</dc:creator>
  <cp:lastModifiedBy>Jiri Karpeta</cp:lastModifiedBy>
  <cp:revision>7</cp:revision>
  <dcterms:created xsi:type="dcterms:W3CDTF">2021-04-29T05:39:49Z</dcterms:created>
  <dcterms:modified xsi:type="dcterms:W3CDTF">2021-08-17T04:56:46Z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0x0101003C24F198D9CBAE4CBC532A1790B2CD47</vt:lpwstr>
  </property>
</Properties>
</file>